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F050202020403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81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250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Community Service Project — Program Book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92015"/>
            <a:ext cx="746855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Pithani Bhargavi Sri Satya Srujana — Reg: 23VV1A0547Department of Computer Science &amp; Engineering, JNTUGV‑CEV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7590"/>
            <a:ext cx="5463659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Reflection &amp; Acknowledgements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37724" y="1486257"/>
            <a:ext cx="12954952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completed successfully with certificate awarded. Gratitude to faculty guide Mr. S. Ashok, Dr. P. Arunakumari, Principal Dr. R. Rajeshwara Rao, CSE staff, parents and Vinutna Junior College management.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837724" y="2159198"/>
            <a:ext cx="6399728" cy="1783675"/>
          </a:xfrm>
          <a:prstGeom prst="roundRect">
            <a:avLst>
              <a:gd name="adj" fmla="val 13085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08459" y="2329934"/>
            <a:ext cx="466725" cy="466725"/>
          </a:xfrm>
          <a:prstGeom prst="roundRect">
            <a:avLst>
              <a:gd name="adj" fmla="val 19589878"/>
            </a:avLst>
          </a:prstGeom>
          <a:solidFill>
            <a:srgbClr val="2D4DF2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09" y="2431971"/>
            <a:ext cx="210026" cy="26253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8459" y="2952155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Outcomes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08459" y="3274219"/>
            <a:ext cx="6058257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college visibility, streamlined admissions, and empowered staff with basic website maintenance skills.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392948" y="2159198"/>
            <a:ext cx="6399728" cy="1783675"/>
          </a:xfrm>
          <a:prstGeom prst="roundRect">
            <a:avLst>
              <a:gd name="adj" fmla="val 13085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63683" y="2329934"/>
            <a:ext cx="466725" cy="466725"/>
          </a:xfrm>
          <a:prstGeom prst="roundRect">
            <a:avLst>
              <a:gd name="adj" fmla="val 19589878"/>
            </a:avLst>
          </a:prstGeom>
          <a:solidFill>
            <a:srgbClr val="018CE1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033" y="2431971"/>
            <a:ext cx="210026" cy="26253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63683" y="2952155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Certification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7563683" y="3274219"/>
            <a:ext cx="605825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Certificate of completion received on final day of deployment and training.</a:t>
            </a:r>
            <a:endParaRPr lang="en-US" sz="12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44" y="4220408"/>
            <a:ext cx="3141583" cy="3141583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347" y="4220408"/>
            <a:ext cx="3141583" cy="3141583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351" y="4220408"/>
            <a:ext cx="3141583" cy="3141583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3354" y="4220408"/>
            <a:ext cx="3141702" cy="31417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025" y="608171"/>
            <a:ext cx="520362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74025" y="1700808"/>
            <a:ext cx="13082349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Community Service Project (CSP) — Web Development for Vinutna Junior College, Kakinada. Period: 10‑05‑2025 to 12‑06‑2025. Mentor: Mr. V. Laxmi Prasad.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4025" y="2878098"/>
            <a:ext cx="260175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74025" y="3424357"/>
            <a:ext cx="763357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Combine community service with academic learning to improve the college's digital presence and student accessibility.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810" y="2905720"/>
            <a:ext cx="4909185" cy="49091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3966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1990130"/>
            <a:ext cx="7468553" cy="1131332"/>
          </a:xfrm>
          <a:prstGeom prst="roundRect">
            <a:avLst>
              <a:gd name="adj" fmla="val 2539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2036" y="2204442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Identify Needs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52036" y="2600920"/>
            <a:ext cx="703992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Map digital gaps for local institutions, schools and NGOs lacking an online presence.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837724" y="3312914"/>
            <a:ext cx="7468553" cy="1131332"/>
          </a:xfrm>
          <a:prstGeom prst="roundRect">
            <a:avLst>
              <a:gd name="adj" fmla="val 2539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2036" y="3527227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Apply Skills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2036" y="3923705"/>
            <a:ext cx="703992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HTML, CSS, JavaScript and Express.js to build functional, responsive sites.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837724" y="4635698"/>
            <a:ext cx="7468553" cy="1131332"/>
          </a:xfrm>
          <a:prstGeom prst="roundRect">
            <a:avLst>
              <a:gd name="adj" fmla="val 2539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2036" y="4850011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Promote Inclusion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52036" y="5246489"/>
            <a:ext cx="703992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 communities to share information, services and announcements online.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837724" y="5958483"/>
            <a:ext cx="7468553" cy="1131332"/>
          </a:xfrm>
          <a:prstGeom prst="roundRect">
            <a:avLst>
              <a:gd name="adj" fmla="val 2539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52036" y="6172795"/>
            <a:ext cx="225290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Empower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52036" y="6569273"/>
            <a:ext cx="703992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 staff to maintain sites and improve long‑term digital accessibility.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11191"/>
            <a:ext cx="74411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Vinutna Junior College?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213497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Opportunity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804761"/>
            <a:ext cx="209990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College needed a professional online presence to showcase courses, coaching and admissions.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3529132" y="3213497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29132" y="3804761"/>
            <a:ext cx="209990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accessibility for students, parents and faculty; centralised information hub.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220539" y="3213497"/>
            <a:ext cx="20999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Outcomes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20539" y="3804761"/>
            <a:ext cx="2099905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Modernised communication, streamlined admissions, and enhanced community reach.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1076"/>
            <a:ext cx="7319605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Timeline — 5 Weeks (180 hrs)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303770" y="1878092"/>
            <a:ext cx="22860" cy="5360313"/>
          </a:xfrm>
          <a:prstGeom prst="roundRect">
            <a:avLst>
              <a:gd name="adj" fmla="val 117805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597610" y="2068592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2D4DF2"/>
          </a:solidFill>
          <a:ln/>
        </p:spPr>
      </p:sp>
      <p:sp>
        <p:nvSpPr>
          <p:cNvPr id="5" name="Shape 3"/>
          <p:cNvSpPr/>
          <p:nvPr/>
        </p:nvSpPr>
        <p:spPr>
          <a:xfrm>
            <a:off x="7113270" y="1878092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88518" y="1921609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4305419" y="193976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Survey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37724" y="2311360"/>
            <a:ext cx="55798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10–14 May — Need analysis, content collection, stakeholder interviews.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4270" y="3145631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018CE1"/>
          </a:solidFill>
          <a:ln/>
        </p:spPr>
      </p:sp>
      <p:sp>
        <p:nvSpPr>
          <p:cNvPr id="10" name="Shape 8"/>
          <p:cNvSpPr/>
          <p:nvPr/>
        </p:nvSpPr>
        <p:spPr>
          <a:xfrm>
            <a:off x="7113270" y="2955131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88518" y="2998649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8212812" y="301680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212812" y="3388400"/>
            <a:ext cx="55798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15–19 May — Wireframes, Figma prototypes, tech stack finalised.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7610" y="4074081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DA33BF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3270" y="3883581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88518" y="3927098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4305419" y="3945255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837724" y="4316849"/>
            <a:ext cx="557986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20–25 May — HTML/CSS/JS development, iterative feedback.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4270" y="5002530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2D4DF2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3270" y="4812030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88518" y="4855547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8212812" y="487370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212812" y="5245298"/>
            <a:ext cx="5579864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26 May–4 June — Express.js server, form handling, Nodemailer integration.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7610" y="5930979"/>
            <a:ext cx="538520" cy="22860"/>
          </a:xfrm>
          <a:prstGeom prst="roundRect">
            <a:avLst>
              <a:gd name="adj" fmla="val 1178056"/>
            </a:avLst>
          </a:prstGeom>
          <a:solidFill>
            <a:srgbClr val="018CE1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3270" y="5740479"/>
            <a:ext cx="403860" cy="403860"/>
          </a:xfrm>
          <a:prstGeom prst="roundRect">
            <a:avLst>
              <a:gd name="adj" fmla="val 66682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88518" y="5783997"/>
            <a:ext cx="2533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4305419" y="580215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&amp; Deploy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837724" y="6173748"/>
            <a:ext cx="5579864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5–12 June — Manual testing, Vercel frontend, Render backend, final demo.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8616"/>
            <a:ext cx="65918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Technical Implementation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91383"/>
            <a:ext cx="4118848" cy="2545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276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7179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pages using HTML, CSS, JavaScript and Bootstrap for consistent UI.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491383"/>
            <a:ext cx="4118848" cy="2545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5276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77179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 server to process form submissions and integrate Nodemailer for emails.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491383"/>
            <a:ext cx="4118848" cy="25455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5276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77179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 on Vercel, backend on Render; GitHub for version control and collaboration.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44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18328"/>
            <a:ext cx="3661053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Testing &amp; Quality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837724" y="3509248"/>
            <a:ext cx="1295495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testing across devices and browsers with focus on functionality, compatibility, performance and accessibility.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7303770" y="3933230"/>
            <a:ext cx="22860" cy="3422928"/>
          </a:xfrm>
          <a:prstGeom prst="roundRect">
            <a:avLst>
              <a:gd name="adj" fmla="val 1020980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814864" y="3933230"/>
            <a:ext cx="6477476" cy="933569"/>
          </a:xfrm>
          <a:prstGeom prst="roundRect">
            <a:avLst>
              <a:gd name="adj" fmla="val 25000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306378" y="4103965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Functionality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85599" y="4426029"/>
            <a:ext cx="6151245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Forms, links, navigation and dynamic content verified.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338060" y="5177909"/>
            <a:ext cx="6477476" cy="933569"/>
          </a:xfrm>
          <a:prstGeom prst="rect">
            <a:avLst/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493556" y="5348645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Compatibility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493556" y="5670709"/>
            <a:ext cx="6151245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Checked on Chrome, Edge, Firefox and varied screen sizes.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814864" y="6422588"/>
            <a:ext cx="6477476" cy="933569"/>
          </a:xfrm>
          <a:prstGeom prst="roundRect">
            <a:avLst>
              <a:gd name="adj" fmla="val 25000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306378" y="6593324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985599" y="6915388"/>
            <a:ext cx="6151245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Ensured ease of use for non‑technical users and responsive layout.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515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Skills Gained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1538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Life Skills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374511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Communication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21183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Organisation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67856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Critical thinking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14528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Patience &amp; active listening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57961" y="31538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Technical Skills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57961" y="374511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HTML, CSS, JavaScript, Bootstrap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7961" y="4594860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Express.js, Nodemailer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357961" y="506158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GitHub, deployment (Vercel, Render)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57961" y="5911334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UI/UX planning, wireframing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861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Deliverables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91383"/>
            <a:ext cx="4118848" cy="2545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276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College Website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7179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Home, About, Courses, Hostels, Gallery, Apply Now — responsive and accessible.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2491383"/>
            <a:ext cx="4118848" cy="2545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5276255"/>
            <a:ext cx="29281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Apply Now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77179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Form submissions sent to college email via Express.js + Nodemailer with validation.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2491383"/>
            <a:ext cx="4118848" cy="25455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5276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Live Deployment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771793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 hosted on Vercel; backend hosted on Render; live demo to Director completed.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Nunito Semi Bold</vt:lpstr>
      <vt:lpstr>Arial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Bhargavi Srujana</cp:lastModifiedBy>
  <cp:revision>2</cp:revision>
  <dcterms:created xsi:type="dcterms:W3CDTF">2025-10-11T08:37:13Z</dcterms:created>
  <dcterms:modified xsi:type="dcterms:W3CDTF">2025-10-11T08:38:39Z</dcterms:modified>
</cp:coreProperties>
</file>